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6600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19" autoAdjust="0"/>
  </p:normalViewPr>
  <p:slideViewPr>
    <p:cSldViewPr>
      <p:cViewPr>
        <p:scale>
          <a:sx n="66" d="100"/>
          <a:sy n="66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A6C8F-FE6C-4718-B639-CB70907262BB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EE017-9443-460E-9F90-958ED3873E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744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EE017-9443-460E-9F90-958ED3873EE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32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A126D9-433E-47EA-B88C-76ADAACC2909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EF4B922-F02A-4AE9-96A9-6A2460F2AA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838200" y="1676401"/>
            <a:ext cx="7239000" cy="4495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KAU  </a:t>
            </a:r>
            <a:r>
              <a:rPr lang="en-US" b="1" dirty="0" err="1" smtClean="0">
                <a:solidFill>
                  <a:srgbClr val="C00000"/>
                </a:solidFill>
              </a:rPr>
              <a:t>Fertulator</a:t>
            </a:r>
            <a:r>
              <a:rPr lang="en-US" b="1" dirty="0" smtClean="0">
                <a:solidFill>
                  <a:srgbClr val="C00000"/>
                </a:solidFill>
              </a:rPr>
              <a:t> (2012.01) </a:t>
            </a:r>
            <a:r>
              <a:rPr lang="en-US" b="1" dirty="0" smtClean="0">
                <a:solidFill>
                  <a:srgbClr val="333399"/>
                </a:solidFill>
              </a:rPr>
              <a:t>developed by Centre for E- Learning is a  user friendly software  for calculating fertilizers based on latest general recommendations for Kerala, India</a:t>
            </a:r>
          </a:p>
          <a:p>
            <a:endParaRPr lang="en-US" b="1" dirty="0" smtClean="0">
              <a:solidFill>
                <a:srgbClr val="333399"/>
              </a:solidFill>
            </a:endParaRPr>
          </a:p>
          <a:p>
            <a:r>
              <a:rPr lang="en-US" b="1" dirty="0" smtClean="0">
                <a:solidFill>
                  <a:srgbClr val="333399"/>
                </a:solidFill>
              </a:rPr>
              <a:t>The software will be updated frequently and  hence please always use the latest version</a:t>
            </a:r>
          </a:p>
          <a:p>
            <a:endParaRPr lang="en-US" b="1" dirty="0" smtClean="0">
              <a:solidFill>
                <a:srgbClr val="33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304800"/>
            <a:ext cx="784860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4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KAU FERTULATOR (ver. 2012.01) USER MANUAL</a:t>
            </a:r>
          </a:p>
          <a:p>
            <a:pPr algn="ctr"/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9200" y="228600"/>
            <a:ext cx="6502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0" y="609600"/>
            <a:ext cx="5334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09800" y="990600"/>
            <a:ext cx="22860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1981200" y="1371600"/>
            <a:ext cx="2819400" cy="2209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81000" y="533400"/>
            <a:ext cx="213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Enter the recommended dose of N, P, K in the recommendation column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2133600" y="3657600"/>
            <a:ext cx="4648200" cy="16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286000" y="1066800"/>
            <a:ext cx="2209800" cy="1981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3962400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Here you will get the quantity of particular  fertilizers you have chosen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1"/>
            <a:ext cx="701660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Straight Arrow Connector 2"/>
          <p:cNvCxnSpPr/>
          <p:nvPr/>
        </p:nvCxnSpPr>
        <p:spPr>
          <a:xfrm rot="16200000" flipV="1">
            <a:off x="3962400" y="4648200"/>
            <a:ext cx="1447800" cy="1143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1524000" y="5943600"/>
            <a:ext cx="5334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057400" y="6059269"/>
            <a:ext cx="662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You can get the quantity of N, P and K supplied by different complex fertilizers by entering its weight in kg  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7600" y="22098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Get the results   from here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6019800" y="3048000"/>
            <a:ext cx="1676400" cy="1143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4648200" y="3733800"/>
            <a:ext cx="1371600" cy="1143000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63246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29400" y="2819400"/>
            <a:ext cx="2209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333399"/>
                </a:solidFill>
              </a:rPr>
              <a:t>This is the home page of </a:t>
            </a:r>
            <a:r>
              <a:rPr lang="en-US" sz="2200" b="1" dirty="0" smtClean="0">
                <a:solidFill>
                  <a:srgbClr val="C00000"/>
                </a:solidFill>
              </a:rPr>
              <a:t>KAU  </a:t>
            </a:r>
            <a:r>
              <a:rPr lang="en-US" sz="2200" b="1" dirty="0" err="1" smtClean="0">
                <a:solidFill>
                  <a:srgbClr val="C00000"/>
                </a:solidFill>
              </a:rPr>
              <a:t>Fertulator</a:t>
            </a:r>
            <a:endParaRPr lang="en-US" sz="2200" b="1" dirty="0"/>
          </a:p>
        </p:txBody>
      </p:sp>
      <p:sp>
        <p:nvSpPr>
          <p:cNvPr id="2" name="Curved Left Arrow 1"/>
          <p:cNvSpPr/>
          <p:nvPr/>
        </p:nvSpPr>
        <p:spPr>
          <a:xfrm rot="4984472">
            <a:off x="6538106" y="3779772"/>
            <a:ext cx="611532" cy="1278939"/>
          </a:xfrm>
          <a:prstGeom prst="curvedLeftArrow">
            <a:avLst>
              <a:gd name="adj1" fmla="val 25000"/>
              <a:gd name="adj2" fmla="val 50000"/>
              <a:gd name="adj3" fmla="val 5302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55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9906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33399"/>
                </a:solidFill>
                <a:latin typeface="Comic Sans MS" pitchFamily="66" charset="0"/>
              </a:rPr>
              <a:t>To do the fertilizer calculation for rice, select  the ‘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RICE</a:t>
            </a:r>
            <a:r>
              <a:rPr lang="en-US" sz="2000" b="1" dirty="0" smtClean="0">
                <a:solidFill>
                  <a:srgbClr val="333399"/>
                </a:solidFill>
                <a:latin typeface="Comic Sans MS" pitchFamily="66" charset="0"/>
              </a:rPr>
              <a:t>’ button</a:t>
            </a:r>
            <a:endParaRPr lang="en-US" sz="2000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0851" y="430363"/>
            <a:ext cx="3719512" cy="2563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43600" y="4800600"/>
            <a:ext cx="288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When you click the button, a new window will appear like this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99" y="2895600"/>
            <a:ext cx="4434595" cy="354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Illustration : 1</a:t>
            </a:r>
            <a:endParaRPr lang="en-US" sz="2000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3581400" y="1066800"/>
            <a:ext cx="17526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1"/>
          </p:cNvCxnSpPr>
          <p:nvPr/>
        </p:nvCxnSpPr>
        <p:spPr>
          <a:xfrm rot="10800000">
            <a:off x="4724400" y="4639177"/>
            <a:ext cx="1219200" cy="623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04800" y="10668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en-US" b="1" dirty="0" smtClean="0">
                <a:solidFill>
                  <a:srgbClr val="333399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873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5579" y="3276600"/>
            <a:ext cx="2819400" cy="13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62600" y="7620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From this drop down menu select the type and stage of crop you have</a:t>
            </a:r>
            <a:endParaRPr lang="en-US" sz="2000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5400000">
            <a:off x="5467190" y="2266790"/>
            <a:ext cx="1523999" cy="49562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14400" y="45720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Please enter the area of the crop (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in cents</a:t>
            </a:r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) to get the quantity of fertilizers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rot="5400000" flipH="1" flipV="1">
            <a:off x="1613172" y="3416028"/>
            <a:ext cx="1524000" cy="7879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4285712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3810000" y="1295400"/>
            <a:ext cx="1143000" cy="609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953000" y="838200"/>
            <a:ext cx="685800" cy="685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en-US" sz="2800" b="1" dirty="0" smtClean="0">
                <a:solidFill>
                  <a:srgbClr val="333399"/>
                </a:solidFill>
              </a:rPr>
              <a:t> </a:t>
            </a:r>
            <a:endParaRPr lang="en-US" sz="2800" dirty="0"/>
          </a:p>
        </p:txBody>
      </p:sp>
      <p:sp>
        <p:nvSpPr>
          <p:cNvPr id="14" name="Oval 13"/>
          <p:cNvSpPr/>
          <p:nvPr/>
        </p:nvSpPr>
        <p:spPr>
          <a:xfrm>
            <a:off x="228600" y="4724400"/>
            <a:ext cx="685800" cy="685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sp>
        <p:nvSpPr>
          <p:cNvPr id="23" name="Oval 22"/>
          <p:cNvSpPr/>
          <p:nvPr/>
        </p:nvSpPr>
        <p:spPr>
          <a:xfrm>
            <a:off x="2438400" y="2667000"/>
            <a:ext cx="685800" cy="341264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216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83" y="0"/>
            <a:ext cx="5117266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7000" y="38100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333399"/>
                </a:solidFill>
                <a:latin typeface="Comic Sans MS" pitchFamily="66" charset="0"/>
              </a:rPr>
              <a:t>Please choose the fertilizer from this list</a:t>
            </a:r>
            <a:endParaRPr lang="en-US" sz="2000" dirty="0">
              <a:latin typeface="Comic Sans MS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rot="10800000" flipV="1">
            <a:off x="2190646" y="914399"/>
            <a:ext cx="3676754" cy="19104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0800000" flipV="1">
            <a:off x="4963416" y="2895600"/>
            <a:ext cx="1513584" cy="458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572000" y="2966323"/>
            <a:ext cx="530866" cy="114573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4361" y="2438203"/>
            <a:ext cx="685800" cy="1637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305" y="4800600"/>
            <a:ext cx="3655399" cy="185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638800" y="5257800"/>
            <a:ext cx="6858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57400" y="53340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Click here to go back to the home page</a:t>
            </a:r>
            <a:endParaRPr 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2200" y="24384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Here is the quantity of fertilizer to be applied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5943600" y="381000"/>
            <a:ext cx="533400" cy="6096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4495800" y="5486400"/>
            <a:ext cx="12192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906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9198" y="40374"/>
            <a:ext cx="476919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1143000"/>
            <a:ext cx="220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Select  the </a:t>
            </a:r>
            <a:r>
              <a:rPr lang="en-US" b="1" dirty="0" smtClean="0">
                <a:solidFill>
                  <a:srgbClr val="006600"/>
                </a:solidFill>
                <a:latin typeface="Comic Sans MS" pitchFamily="66" charset="0"/>
              </a:rPr>
              <a:t>‘PLANTATION CROPS’ </a:t>
            </a:r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from the main menu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291385" y="1471684"/>
            <a:ext cx="914400" cy="7386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69988" y="5276747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A new window will appear like this</a:t>
            </a:r>
            <a:endParaRPr 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030" y="3505200"/>
            <a:ext cx="4177278" cy="318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304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ILLUSTRATION: 2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743200" y="1447800"/>
            <a:ext cx="914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28600" y="1219200"/>
            <a:ext cx="4572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en-US" sz="2400" dirty="0"/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4572000" y="4876800"/>
            <a:ext cx="13716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9105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147306"/>
            <a:ext cx="5331947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2514600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Choose your crop from the drop down menu 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cxnSp>
        <p:nvCxnSpPr>
          <p:cNvPr id="10" name="Curved Connector 9"/>
          <p:cNvCxnSpPr>
            <a:stCxn id="2" idx="2"/>
          </p:cNvCxnSpPr>
          <p:nvPr/>
        </p:nvCxnSpPr>
        <p:spPr>
          <a:xfrm rot="16200000" flipH="1">
            <a:off x="3159851" y="2040978"/>
            <a:ext cx="347797" cy="3695698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4098" y="4229321"/>
            <a:ext cx="2286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Down Arrow 17"/>
          <p:cNvSpPr/>
          <p:nvPr/>
        </p:nvSpPr>
        <p:spPr>
          <a:xfrm flipH="1">
            <a:off x="5181600" y="4114800"/>
            <a:ext cx="91441" cy="32999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096000" y="609600"/>
            <a:ext cx="2665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Please enter the number of plants of the crop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cxnSp>
        <p:nvCxnSpPr>
          <p:cNvPr id="2052" name="Straight Arrow Connector 2051"/>
          <p:cNvCxnSpPr/>
          <p:nvPr/>
        </p:nvCxnSpPr>
        <p:spPr>
          <a:xfrm rot="5400000">
            <a:off x="5536697" y="2235703"/>
            <a:ext cx="2490206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52400" y="2667000"/>
            <a:ext cx="5334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sp>
        <p:nvSpPr>
          <p:cNvPr id="22" name="Oval 21"/>
          <p:cNvSpPr/>
          <p:nvPr/>
        </p:nvSpPr>
        <p:spPr>
          <a:xfrm>
            <a:off x="5715000" y="609600"/>
            <a:ext cx="5334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0584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5791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>
            <a:stCxn id="7" idx="1"/>
          </p:cNvCxnSpPr>
          <p:nvPr/>
        </p:nvCxnSpPr>
        <p:spPr>
          <a:xfrm rot="10800000" flipV="1">
            <a:off x="4343400" y="3103096"/>
            <a:ext cx="1981200" cy="783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24600" y="2133600"/>
            <a:ext cx="259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Here is the quantity of fertilizers to be used (you can select one each from N, P, and K categories)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361950"/>
            <a:ext cx="4622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Illustration-3: If you know  the NPK recommendation </a:t>
            </a:r>
            <a:endParaRPr lang="en-US" sz="2400" b="1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276600" y="2286000"/>
            <a:ext cx="21336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90600" y="16002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99"/>
                </a:solidFill>
                <a:latin typeface="Comic Sans MS" pitchFamily="66" charset="0"/>
              </a:rPr>
              <a:t>From the main menu please select the ‘IF YOU KNOW THE RECOMMENDATION’ </a:t>
            </a:r>
            <a:endParaRPr lang="en-US" b="1" dirty="0">
              <a:solidFill>
                <a:srgbClr val="333399"/>
              </a:solidFill>
              <a:latin typeface="Comic Sans MS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486400" y="3124200"/>
            <a:ext cx="990600" cy="304800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57200" y="1828800"/>
            <a:ext cx="533400" cy="762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en-US" sz="2400" b="1" dirty="0" smtClean="0">
                <a:solidFill>
                  <a:srgbClr val="333399"/>
                </a:solidFill>
              </a:rPr>
              <a:t> </a:t>
            </a:r>
            <a:endParaRPr lang="en-US" sz="24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352800"/>
            <a:ext cx="436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Arrow Connector 17"/>
          <p:cNvCxnSpPr/>
          <p:nvPr/>
        </p:nvCxnSpPr>
        <p:spPr>
          <a:xfrm rot="10800000">
            <a:off x="3505200" y="4876800"/>
            <a:ext cx="2514600" cy="990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43600" y="5486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You will see a page like this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579</TotalTime>
  <Words>299</Words>
  <Application>Microsoft Office PowerPoint</Application>
  <PresentationFormat>On-screen Show (4:3)</PresentationFormat>
  <Paragraphs>39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Apothecary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Kerala Agricultural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````</dc:creator>
  <cp:lastModifiedBy>User</cp:lastModifiedBy>
  <cp:revision>53</cp:revision>
  <dcterms:created xsi:type="dcterms:W3CDTF">2012-06-12T05:58:34Z</dcterms:created>
  <dcterms:modified xsi:type="dcterms:W3CDTF">2012-07-05T11:26:27Z</dcterms:modified>
</cp:coreProperties>
</file>